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2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72988-C502-4EF9-8078-139C62BDC9EC}" type="datetimeFigureOut">
              <a:rPr lang="it-IT" smtClean="0"/>
              <a:t>14/06/2016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A7C4-1EBC-4A1D-9C09-293F01AE5CF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72988-C502-4EF9-8078-139C62BDC9EC}" type="datetimeFigureOut">
              <a:rPr lang="it-IT" smtClean="0"/>
              <a:t>14/06/2016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A7C4-1EBC-4A1D-9C09-293F01AE5CF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72988-C502-4EF9-8078-139C62BDC9EC}" type="datetimeFigureOut">
              <a:rPr lang="it-IT" smtClean="0"/>
              <a:t>14/06/2016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A7C4-1EBC-4A1D-9C09-293F01AE5CF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72988-C502-4EF9-8078-139C62BDC9EC}" type="datetimeFigureOut">
              <a:rPr lang="it-IT" smtClean="0"/>
              <a:t>14/06/2016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A7C4-1EBC-4A1D-9C09-293F01AE5CF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72988-C502-4EF9-8078-139C62BDC9EC}" type="datetimeFigureOut">
              <a:rPr lang="it-IT" smtClean="0"/>
              <a:t>14/06/2016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A7C4-1EBC-4A1D-9C09-293F01AE5CF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72988-C502-4EF9-8078-139C62BDC9EC}" type="datetimeFigureOut">
              <a:rPr lang="it-IT" smtClean="0"/>
              <a:t>14/06/2016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A7C4-1EBC-4A1D-9C09-293F01AE5CF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72988-C502-4EF9-8078-139C62BDC9EC}" type="datetimeFigureOut">
              <a:rPr lang="it-IT" smtClean="0"/>
              <a:t>14/06/2016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A7C4-1EBC-4A1D-9C09-293F01AE5CF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72988-C502-4EF9-8078-139C62BDC9EC}" type="datetimeFigureOut">
              <a:rPr lang="it-IT" smtClean="0"/>
              <a:t>14/06/2016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A7C4-1EBC-4A1D-9C09-293F01AE5CF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72988-C502-4EF9-8078-139C62BDC9EC}" type="datetimeFigureOut">
              <a:rPr lang="it-IT" smtClean="0"/>
              <a:t>14/06/2016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A7C4-1EBC-4A1D-9C09-293F01AE5CF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72988-C502-4EF9-8078-139C62BDC9EC}" type="datetimeFigureOut">
              <a:rPr lang="it-IT" smtClean="0"/>
              <a:t>14/06/2016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A7C4-1EBC-4A1D-9C09-293F01AE5CF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72988-C502-4EF9-8078-139C62BDC9EC}" type="datetimeFigureOut">
              <a:rPr lang="it-IT" smtClean="0"/>
              <a:t>14/06/2016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A7C4-1EBC-4A1D-9C09-293F01AE5CF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72988-C502-4EF9-8078-139C62BDC9EC}" type="datetimeFigureOut">
              <a:rPr lang="it-IT" smtClean="0"/>
              <a:t>14/06/2016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EA7C4-1EBC-4A1D-9C09-293F01AE5CF2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bmsbattery.com/304-thickbox_default/s09p-500w-torque-simulation-square-wave-controller-ebike-ki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41784"/>
            <a:ext cx="6516216" cy="65162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Presentazione su schermo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David</dc:creator>
  <cp:lastModifiedBy>David</cp:lastModifiedBy>
  <cp:revision>1</cp:revision>
  <dcterms:created xsi:type="dcterms:W3CDTF">2016-06-14T14:36:01Z</dcterms:created>
  <dcterms:modified xsi:type="dcterms:W3CDTF">2016-06-14T14:37:50Z</dcterms:modified>
</cp:coreProperties>
</file>